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handoutMasterIdLst>
    <p:handoutMasterId r:id="rId51"/>
  </p:handoutMasterIdLst>
  <p:sldIdLst>
    <p:sldId id="327" r:id="rId3"/>
    <p:sldId id="330" r:id="rId4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API: https://api.spacexdata.com/v4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past launches, the booster version, launch site, payload and core data were collected from the above API.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filtered to contain only Falcon 9 launches and then finally stored in a Pandas dataframe.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 panose="020F050202020403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7831</Words>
  <Application>WPS Presentation</Application>
  <PresentationFormat>Widescreen</PresentationFormat>
  <Paragraphs>380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5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Abadi</vt:lpstr>
      <vt:lpstr>SF Pro</vt:lpstr>
      <vt:lpstr>Arial</vt:lpstr>
      <vt:lpstr>IBM Plex Mono Text</vt:lpstr>
      <vt:lpstr>Yu Gothic UI</vt:lpstr>
      <vt:lpstr>Calibri</vt:lpstr>
      <vt:lpstr>Microsoft YaHei</vt:lpstr>
      <vt:lpstr>Arial Unicode MS</vt:lpstr>
      <vt:lpstr>Calibri Light</vt:lpstr>
      <vt:lpstr>Calibri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shreyas.banagar</cp:lastModifiedBy>
  <cp:revision>201</cp:revision>
  <dcterms:created xsi:type="dcterms:W3CDTF">2021-04-29T18:58:00Z</dcterms:created>
  <dcterms:modified xsi:type="dcterms:W3CDTF">2023-11-17T15:51:59Z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F5E901380BD74D109A7B82984DD96EDA</vt:lpwstr>
  </property>
  <property fmtid="{D5CDD505-2E9C-101B-9397-08002B2CF9AE}" pid="4" name="KSOProductBuildVer">
    <vt:lpwstr>1033-11.2.0.11254</vt:lpwstr>
  </property>
</Properties>
</file>